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01" r:id="rId19"/>
    <p:sldId id="2586" r:id="rId20"/>
    <p:sldId id="2584" r:id="rId21"/>
    <p:sldId id="2611" r:id="rId22"/>
    <p:sldId id="2585" r:id="rId23"/>
    <p:sldId id="2602" r:id="rId24"/>
    <p:sldId id="2587" r:id="rId25"/>
    <p:sldId id="2603" r:id="rId26"/>
    <p:sldId id="2590" r:id="rId27"/>
    <p:sldId id="2600" r:id="rId28"/>
    <p:sldId id="2592" r:id="rId29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436" autoAdjust="0"/>
  </p:normalViewPr>
  <p:slideViewPr>
    <p:cSldViewPr snapToGrid="0">
      <p:cViewPr>
        <p:scale>
          <a:sx n="66" d="100"/>
          <a:sy n="66" d="100"/>
        </p:scale>
        <p:origin x="1724" y="8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20.02.2025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20.02.2025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3.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20.02.2025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20.02.2025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20.02.2025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20. Februar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Hardware Recherche</a:t>
            </a:r>
          </a:p>
          <a:p>
            <a:r>
              <a:rPr lang="de-DE"/>
              <a:t>Löten</a:t>
            </a:r>
          </a:p>
          <a:p>
            <a:r>
              <a:rPr lang="de-DE"/>
              <a:t>Datenerfassung / -übertragung</a:t>
            </a:r>
          </a:p>
          <a:p>
            <a:r>
              <a:rPr lang="de-DE"/>
              <a:t>ArduinoIDE --&gt; PlatformIO</a:t>
            </a:r>
          </a:p>
          <a:p>
            <a:r>
              <a:rPr lang="de-DE"/>
              <a:t>Mesh-Netzwerk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Datenbanken</a:t>
            </a:r>
          </a:p>
          <a:p>
            <a:r>
              <a:rPr lang="de-AT"/>
              <a:t>REST-Schnittstelle</a:t>
            </a:r>
          </a:p>
          <a:p>
            <a:r>
              <a:rPr lang="de-AT"/>
              <a:t>Authentifizierungsserver</a:t>
            </a:r>
          </a:p>
          <a:p>
            <a:r>
              <a:rPr lang="de-AT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4A3553-9AFB-3424-3832-8327FE17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313"/>
          <a:stretch/>
        </p:blipFill>
        <p:spPr>
          <a:xfrm>
            <a:off x="4760110" y="1289050"/>
            <a:ext cx="6822290" cy="4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</a:t>
            </a:r>
            <a:r>
              <a:rPr lang="de-AT" err="1"/>
              <a:t>Gekle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Website-Layout</a:t>
            </a:r>
          </a:p>
          <a:p>
            <a:r>
              <a:rPr lang="de-DE"/>
              <a:t>Simulation</a:t>
            </a:r>
          </a:p>
          <a:p>
            <a:r>
              <a:rPr lang="de-DE" err="1"/>
              <a:t>Directed</a:t>
            </a:r>
            <a:r>
              <a:rPr lang="de-DE"/>
              <a:t>-</a:t>
            </a:r>
            <a:r>
              <a:rPr lang="de-DE" err="1"/>
              <a:t>Draggable</a:t>
            </a:r>
            <a:r>
              <a:rPr lang="de-DE"/>
              <a:t>-Graph</a:t>
            </a:r>
          </a:p>
          <a:p>
            <a:r>
              <a:rPr lang="de-DE"/>
              <a:t>Positionierungsalgorithmus</a:t>
            </a:r>
          </a:p>
          <a:p>
            <a:r>
              <a:rPr lang="de-DE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</a:t>
            </a:r>
            <a:r>
              <a:rPr lang="de-AT"/>
              <a:t>Kostenabschätzung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/>
              <a:t>Fiktives Gehalt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Insgesamt werden 250 Millionen Container jährlich weltweit transportiert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de-DE" dirty="0"/>
              <a:t>2500 Container werden beschädigt</a:t>
            </a:r>
            <a:r>
              <a:rPr lang="de-DE" sz="1600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</a:t>
            </a:r>
            <a:r>
              <a:rPr lang="en-US" dirty="0" err="1">
                <a:cs typeface="Calibri"/>
              </a:rPr>
              <a:t>gehen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verloren</a:t>
            </a:r>
            <a:r>
              <a:rPr lang="en-US" dirty="0">
                <a:cs typeface="Calibri"/>
              </a:rPr>
              <a:t>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de-DE" dirty="0"/>
              <a:t>Temperatur</a:t>
            </a:r>
            <a:r>
              <a:rPr lang="en-US" dirty="0" err="1"/>
              <a:t>gesteuert</a:t>
            </a:r>
            <a:r>
              <a:rPr lang="en-US" dirty="0"/>
              <a:t>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es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kontinuierliches</a:t>
            </a:r>
            <a:r>
              <a:rPr lang="en-US" dirty="0"/>
              <a:t>  Monitoring auf </a:t>
            </a:r>
            <a:r>
              <a:rPr lang="en-US" dirty="0" err="1"/>
              <a:t>besondere</a:t>
            </a:r>
            <a:r>
              <a:rPr lang="en-US" dirty="0"/>
              <a:t> </a:t>
            </a:r>
            <a:r>
              <a:rPr lang="en-US" dirty="0" err="1"/>
              <a:t>Zustände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reagieren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 dirty="0">
              <a:effectLst/>
            </a:endParaRPr>
          </a:p>
          <a:p>
            <a:pPr lvl="1"/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pPr lvl="1"/>
            <a:r>
              <a:rPr lang="de-DE" sz="2800" dirty="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Architektur fertig</a:t>
            </a:r>
          </a:p>
          <a:p>
            <a:pPr lvl="1"/>
            <a:r>
              <a:rPr lang="de-DE" sz="2800" dirty="0"/>
              <a:t>Server ist einsatzfähig</a:t>
            </a:r>
          </a:p>
          <a:p>
            <a:pPr lvl="1"/>
            <a:r>
              <a:rPr lang="de-DE" sz="2800" dirty="0"/>
              <a:t>REST-Schnittstelle</a:t>
            </a:r>
          </a:p>
          <a:p>
            <a:pPr lvl="1"/>
            <a:r>
              <a:rPr lang="de-DE" sz="2800" dirty="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 funktionell</a:t>
            </a:r>
          </a:p>
          <a:p>
            <a:pPr lvl="1"/>
            <a:r>
              <a:rPr lang="de-DE" sz="2800" dirty="0"/>
              <a:t>Hardware Komponenten gekauft und geliefert</a:t>
            </a:r>
          </a:p>
          <a:p>
            <a:pPr lvl="1"/>
            <a:r>
              <a:rPr lang="de-DE" sz="2800" dirty="0"/>
              <a:t>Löten der Komponenten</a:t>
            </a:r>
          </a:p>
          <a:p>
            <a:pPr lvl="1"/>
            <a:r>
              <a:rPr lang="de-DE" sz="2800" dirty="0"/>
              <a:t>Datenübertragung mittels MQTT</a:t>
            </a:r>
          </a:p>
          <a:p>
            <a:r>
              <a:rPr lang="de-DE" sz="3200" dirty="0"/>
              <a:t>2024-10-23: Zweitpräsentation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r>
              <a:rPr lang="de-DE" sz="3200" dirty="0"/>
              <a:t>2024-11-03: Positionsalgorithmus funktionell</a:t>
            </a:r>
          </a:p>
          <a:p>
            <a:pPr lvl="1"/>
            <a:r>
              <a:rPr lang="de-DE" sz="2800" dirty="0"/>
              <a:t>Ungefähre Position des Containers</a:t>
            </a:r>
          </a:p>
          <a:p>
            <a:pPr lvl="1"/>
            <a:r>
              <a:rPr lang="de-DE" sz="2800" dirty="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FE89A80-B440-BF16-0152-F50CC3E17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3760" y="1095711"/>
            <a:ext cx="7844479" cy="507365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Erschütterung</a:t>
            </a:r>
            <a:endParaRPr lang="de-DE" b="0" i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Entwicklung von Hardwareprototypen für einen Proof-</a:t>
            </a:r>
            <a:r>
              <a:rPr lang="de-DE" b="0" i="0" err="1">
                <a:effectLst/>
                <a:latin typeface="+mj-lt"/>
              </a:rPr>
              <a:t>of</a:t>
            </a:r>
            <a:r>
              <a:rPr lang="de-DE" b="0" i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</Words>
  <Application>Microsoft Office PowerPoint</Application>
  <PresentationFormat>Breitbild</PresentationFormat>
  <Paragraphs>207</Paragraphs>
  <Slides>25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Ziele</vt:lpstr>
      <vt:lpstr>Partner/Aufgabenstellung</vt:lpstr>
      <vt:lpstr>SDGs</vt:lpstr>
      <vt:lpstr>Aufgabenverteilung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Fortschritt - Kampl</vt:lpstr>
      <vt:lpstr>Fortschritt - Schrempf</vt:lpstr>
      <vt:lpstr>Fortschritt - Gekle</vt:lpstr>
      <vt:lpstr>PM – Meilensteine Gantt-Diagramm</vt:lpstr>
      <vt:lpstr>PM - Kostenabschätzung</vt:lpstr>
      <vt:lpstr>Literatur</vt:lpstr>
      <vt:lpstr>PowerPoint-Präsentation</vt:lpstr>
      <vt:lpstr>PM - Meilensteine</vt:lpstr>
      <vt:lpstr>PM - Meilensteine</vt:lpstr>
      <vt:lpstr>PM - Meilensteine</vt:lpstr>
      <vt:lpstr>PM - Meilensteine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19</cp:revision>
  <cp:lastPrinted>2020-04-02T17:36:48Z</cp:lastPrinted>
  <dcterms:created xsi:type="dcterms:W3CDTF">2012-09-14T17:11:23Z</dcterms:created>
  <dcterms:modified xsi:type="dcterms:W3CDTF">2025-02-20T20:11:56Z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